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75" r:id="rId7"/>
    <p:sldId id="278" r:id="rId8"/>
    <p:sldId id="279" r:id="rId9"/>
    <p:sldId id="283" r:id="rId10"/>
    <p:sldId id="267" r:id="rId11"/>
    <p:sldId id="280" r:id="rId12"/>
    <p:sldId id="276" r:id="rId13"/>
    <p:sldId id="266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uderraad@de-7sprong.b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8915400" cy="23622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Word JIJ lid van de </a:t>
            </a:r>
            <a:r>
              <a:rPr lang="en-US" sz="7200" b="1" dirty="0" err="1">
                <a:solidFill>
                  <a:schemeClr val="accent1"/>
                </a:solidFill>
              </a:rPr>
              <a:t>O</a:t>
            </a:r>
            <a:r>
              <a:rPr lang="en-US" sz="7200" b="1" dirty="0" err="1">
                <a:solidFill>
                  <a:schemeClr val="accent5"/>
                </a:solidFill>
              </a:rPr>
              <a:t>u</a:t>
            </a:r>
            <a:r>
              <a:rPr lang="en-US" sz="7200" b="1" dirty="0" err="1">
                <a:solidFill>
                  <a:schemeClr val="accent4"/>
                </a:solidFill>
              </a:rPr>
              <a:t>d</a:t>
            </a:r>
            <a:r>
              <a:rPr lang="en-US" sz="7200" b="1" dirty="0" err="1">
                <a:solidFill>
                  <a:schemeClr val="accent2"/>
                </a:solidFill>
              </a:rPr>
              <a:t>e</a:t>
            </a:r>
            <a:r>
              <a:rPr lang="en-US" sz="72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7200" b="1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7200" b="1" dirty="0" err="1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d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41DF8-B3FE-4F93-8B36-4DD41D83076A}"/>
              </a:ext>
            </a:extLst>
          </p:cNvPr>
          <p:cNvSpPr txBox="1"/>
          <p:nvPr/>
        </p:nvSpPr>
        <p:spPr>
          <a:xfrm>
            <a:off x="4572000" y="3048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+mj-lt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8">
        <p:fade/>
      </p:transition>
    </mc:Choice>
    <mc:Fallback xmlns="">
      <p:transition spd="med" advTm="285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3848219" cy="493776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+mj-lt"/>
              </a:rPr>
              <a:t>Inrichting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van de “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nieuwe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”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speelplaats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2" name="Picture Placeholder 11">
            <a:extLst>
              <a:ext uri="{FF2B5EF4-FFF2-40B4-BE49-F238E27FC236}">
                <a16:creationId xmlns:a16="http://schemas.microsoft.com/office/drawing/2014/main" id="{4B3B529D-2FF5-4885-93BE-3C27BBAD94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176" r="28176"/>
          <a:stretch>
            <a:fillRect/>
          </a:stretch>
        </p:blipFill>
        <p:spPr>
          <a:xfrm>
            <a:off x="992188" y="1112838"/>
            <a:ext cx="3638550" cy="3751262"/>
          </a:xfr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E5E8D9E-C2F3-48A9-9A98-1AE07750B0CB}"/>
              </a:ext>
            </a:extLst>
          </p:cNvPr>
          <p:cNvSpPr txBox="1">
            <a:spLocks/>
          </p:cNvSpPr>
          <p:nvPr/>
        </p:nvSpPr>
        <p:spPr>
          <a:xfrm>
            <a:off x="5524381" y="5181600"/>
            <a:ext cx="3848219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accent1"/>
                </a:solidFill>
                <a:latin typeface="+mj-lt"/>
              </a:rPr>
              <a:t>Jaarlijkse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klasbijdrage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voor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elke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juf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en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meester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C95AE42-92D5-492B-A322-20D17869DD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9029" r="19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07">
        <p:fade/>
      </p:transition>
    </mc:Choice>
    <mc:Fallback xmlns="">
      <p:transition spd="med" advTm="520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3848219" cy="493776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+mj-lt"/>
              </a:rPr>
              <a:t>Receptie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voor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de 6de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jaars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leerlingen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+mj-lt"/>
              </a:rPr>
              <a:t>Soep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op het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Sinterklaasfeest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Placeholder 20">
            <a:extLst>
              <a:ext uri="{FF2B5EF4-FFF2-40B4-BE49-F238E27FC236}">
                <a16:creationId xmlns:a16="http://schemas.microsoft.com/office/drawing/2014/main" id="{0FC4176A-85D9-456B-8EB2-400923D4D2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627" r="13627"/>
          <a:stretch>
            <a:fillRect/>
          </a:stretch>
        </p:blipFill>
        <p:spPr>
          <a:xfrm>
            <a:off x="992188" y="1112838"/>
            <a:ext cx="3638550" cy="3751262"/>
          </a:xfrm>
        </p:spPr>
      </p:pic>
      <p:pic>
        <p:nvPicPr>
          <p:cNvPr id="13" name="Picture Placeholder 15">
            <a:extLst>
              <a:ext uri="{FF2B5EF4-FFF2-40B4-BE49-F238E27FC236}">
                <a16:creationId xmlns:a16="http://schemas.microsoft.com/office/drawing/2014/main" id="{0E0079E4-1C23-4CFC-9BE9-9C86EE7A0B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7676" r="17676"/>
          <a:stretch>
            <a:fillRect/>
          </a:stretch>
        </p:blipFill>
        <p:spPr>
          <a:xfrm>
            <a:off x="5530850" y="1112838"/>
            <a:ext cx="3638550" cy="3751262"/>
          </a:xfrm>
        </p:spPr>
      </p:pic>
    </p:spTree>
    <p:extLst>
      <p:ext uri="{BB962C8B-B14F-4D97-AF65-F5344CB8AC3E}">
        <p14:creationId xmlns:p14="http://schemas.microsoft.com/office/powerpoint/2010/main" val="7077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87">
        <p:fade/>
      </p:transition>
    </mc:Choice>
    <mc:Fallback xmlns="">
      <p:transition spd="med" advTm="558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758428" cy="2194560"/>
          </a:xfrm>
        </p:spPr>
        <p:txBody>
          <a:bodyPr/>
          <a:lstStyle/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FUN met </a:t>
            </a:r>
            <a:r>
              <a:rPr lang="en-US" dirty="0" err="1"/>
              <a:t>allerlei</a:t>
            </a:r>
            <a:r>
              <a:rPr lang="en-US" dirty="0"/>
              <a:t> </a:t>
            </a:r>
            <a:r>
              <a:rPr lang="en-US" dirty="0" err="1"/>
              <a:t>evenementen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van </a:t>
            </a:r>
            <a:r>
              <a:rPr lang="en-US" dirty="0" err="1"/>
              <a:t>onze</a:t>
            </a:r>
            <a:r>
              <a:rPr lang="en-US" dirty="0"/>
              <a:t> school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AE2AF1-25AD-4143-BFCE-0EC7F0923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218" r="10218"/>
          <a:stretch>
            <a:fillRect/>
          </a:stretch>
        </p:blipFill>
        <p:spPr>
          <a:xfrm>
            <a:off x="1006022" y="1874520"/>
            <a:ext cx="5193089" cy="2937510"/>
          </a:xfrm>
        </p:spPr>
      </p:pic>
      <p:pic>
        <p:nvPicPr>
          <p:cNvPr id="3074" name="Picture 2" descr="https://lh5.googleusercontent.com/w51-KA5rHnNLLxhvC_a6enAl1w5GRKpOANb88JdXWG6IZ8G1-0dobX__huLxtunX-sH7BSMpJY1LAEvtX_CSu9jBbCS2iokaQ2blueifnracDSwlOenFo-ZK1S6uep2fBNPo6hfYKvCpD3BP6ODYsA">
            <a:extLst>
              <a:ext uri="{FF2B5EF4-FFF2-40B4-BE49-F238E27FC236}">
                <a16:creationId xmlns:a16="http://schemas.microsoft.com/office/drawing/2014/main" id="{6F43B1A8-1A0D-484E-9950-5849EEAB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3758428" cy="10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988DB0-BEDF-47B6-860A-F855A6185397}"/>
              </a:ext>
            </a:extLst>
          </p:cNvPr>
          <p:cNvSpPr txBox="1"/>
          <p:nvPr/>
        </p:nvSpPr>
        <p:spPr>
          <a:xfrm>
            <a:off x="3581400" y="50292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  <a:r>
              <a:rPr lang="en-US" sz="1000" dirty="0" err="1"/>
              <a:t>spijtig</a:t>
            </a:r>
            <a:r>
              <a:rPr lang="en-US" sz="1000" dirty="0"/>
              <a:t> </a:t>
            </a:r>
            <a:r>
              <a:rPr lang="en-US" sz="1000" dirty="0" err="1"/>
              <a:t>genoeg</a:t>
            </a:r>
            <a:r>
              <a:rPr lang="en-US" sz="1000" dirty="0"/>
              <a:t> </a:t>
            </a:r>
            <a:r>
              <a:rPr lang="en-US" sz="1000" dirty="0" err="1"/>
              <a:t>niet</a:t>
            </a:r>
            <a:r>
              <a:rPr lang="en-US" sz="1000" dirty="0"/>
              <a:t> het </a:t>
            </a:r>
            <a:r>
              <a:rPr lang="en-US" sz="1000" dirty="0" err="1"/>
              <a:t>volledige</a:t>
            </a:r>
            <a:r>
              <a:rPr lang="en-US" sz="1000" dirty="0"/>
              <a:t> team </a:t>
            </a:r>
          </a:p>
        </p:txBody>
      </p:sp>
      <p:pic>
        <p:nvPicPr>
          <p:cNvPr id="11" name="Graphic 10" descr="Winking face with no fill">
            <a:extLst>
              <a:ext uri="{FF2B5EF4-FFF2-40B4-BE49-F238E27FC236}">
                <a16:creationId xmlns:a16="http://schemas.microsoft.com/office/drawing/2014/main" id="{FF9A1258-2C16-411F-BB9C-5AD968B92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470" y="4991220"/>
            <a:ext cx="247530" cy="2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37">
        <p:fade/>
      </p:transition>
    </mc:Choice>
    <mc:Fallback xmlns="">
      <p:transition spd="med" advTm="463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5">
        <p:fade/>
      </p:transition>
    </mc:Choice>
    <mc:Fallback xmlns="">
      <p:transition spd="med" advTm="142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Vergaderen</a:t>
            </a:r>
            <a:r>
              <a:rPr lang="en-US" sz="5400" b="1" dirty="0"/>
              <a:t>? </a:t>
            </a:r>
            <a:r>
              <a:rPr lang="en-US" sz="5400" b="1" dirty="0" err="1"/>
              <a:t>Niet</a:t>
            </a:r>
            <a:r>
              <a:rPr lang="en-US" sz="5400" b="1" dirty="0"/>
              <a:t> </a:t>
            </a:r>
            <a:r>
              <a:rPr lang="en-US" sz="5400" b="1" dirty="0" err="1"/>
              <a:t>saai</a:t>
            </a:r>
            <a:r>
              <a:rPr lang="en-US" sz="5400" b="1" dirty="0"/>
              <a:t> met </a:t>
            </a:r>
            <a:r>
              <a:rPr lang="en-US" sz="5400" b="1" dirty="0" err="1"/>
              <a:t>ons</a:t>
            </a:r>
            <a:r>
              <a:rPr lang="en-US" sz="5400" b="1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samen</a:t>
            </a:r>
            <a:r>
              <a:rPr lang="en-US" dirty="0"/>
              <a:t> met </a:t>
            </a:r>
            <a:r>
              <a:rPr lang="en-US" dirty="0" err="1"/>
              <a:t>directie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leerkrachten</a:t>
            </a:r>
            <a:r>
              <a:rPr lang="en-US" dirty="0"/>
              <a:t> om de 2 </a:t>
            </a:r>
            <a:r>
              <a:rPr lang="en-US" dirty="0" err="1"/>
              <a:t>maanden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in </a:t>
            </a:r>
            <a:r>
              <a:rPr lang="en-US" dirty="0" err="1"/>
              <a:t>aanloop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2C84B28-79D3-4478-8572-0D6330389B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2" r="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02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05">
        <p:fade/>
      </p:transition>
    </mc:Choice>
    <mc:Fallback xmlns="">
      <p:transition spd="med" advTm="610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28580" y="5181600"/>
            <a:ext cx="8115419" cy="701674"/>
          </a:xfrm>
        </p:spPr>
        <p:txBody>
          <a:bodyPr/>
          <a:lstStyle/>
          <a:p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geweldige</a:t>
            </a:r>
            <a:r>
              <a:rPr lang="en-US" dirty="0"/>
              <a:t> EETDAG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68EC73E-EA90-4813-A117-5941E082B7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993" t="11565" r="993" b="30443"/>
          <a:stretch/>
        </p:blipFill>
        <p:spPr>
          <a:xfrm>
            <a:off x="992435" y="1113022"/>
            <a:ext cx="3638453" cy="3750319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76FE8E2-6A4E-4BE5-9D63-699EA5F6AC3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782" r="3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13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85">
        <p:fade/>
      </p:transition>
    </mc:Choice>
    <mc:Fallback xmlns="">
      <p:transition spd="med" advTm="538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A6EC-2AF7-4EAD-BCFE-39ABA662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3E231-E6EE-4DCB-8BFD-331F74E8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Met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onze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jaarlijkse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schoolkalender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helpen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wij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jullie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bij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het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organiseren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van het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dagelijkse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chaos       van school, hobby’s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en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andere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verplichtingen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266ACCF-BFFE-43B0-BC70-EFE30F905D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2" b="272"/>
          <a:stretch>
            <a:fillRect/>
          </a:stretch>
        </p:blipFill>
        <p:spPr>
          <a:xfrm rot="5400000">
            <a:off x="2135188" y="747713"/>
            <a:ext cx="2936875" cy="5192712"/>
          </a:xfrm>
        </p:spPr>
      </p:pic>
      <p:pic>
        <p:nvPicPr>
          <p:cNvPr id="24" name="Graphic 23" descr="Tongue face with no fill">
            <a:extLst>
              <a:ext uri="{FF2B5EF4-FFF2-40B4-BE49-F238E27FC236}">
                <a16:creationId xmlns:a16="http://schemas.microsoft.com/office/drawing/2014/main" id="{AAC20596-19E8-4CEB-99FD-80BF3E77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6648" y="3268648"/>
            <a:ext cx="388952" cy="3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6">
        <p:fade/>
      </p:transition>
    </mc:Choice>
    <mc:Fallback xmlns="">
      <p:transition spd="med" advTm="66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r>
              <a:rPr lang="en-US" dirty="0"/>
              <a:t>…</a:t>
            </a:r>
          </a:p>
        </p:txBody>
      </p:sp>
      <p:pic>
        <p:nvPicPr>
          <p:cNvPr id="1048" name="Picture Placeholder 1047">
            <a:extLst>
              <a:ext uri="{FF2B5EF4-FFF2-40B4-BE49-F238E27FC236}">
                <a16:creationId xmlns:a16="http://schemas.microsoft.com/office/drawing/2014/main" id="{D9C50CF9-5F58-41ED-93DC-EF64E669A90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5200" r="5200"/>
          <a:stretch>
            <a:fillRect/>
          </a:stretch>
        </p:blipFill>
        <p:spPr>
          <a:xfrm>
            <a:off x="6505575" y="3203575"/>
            <a:ext cx="2627313" cy="1649413"/>
          </a:xfrm>
        </p:spPr>
      </p:pic>
      <p:pic>
        <p:nvPicPr>
          <p:cNvPr id="1043" name="Picture Placeholder 1042">
            <a:extLst>
              <a:ext uri="{FF2B5EF4-FFF2-40B4-BE49-F238E27FC236}">
                <a16:creationId xmlns:a16="http://schemas.microsoft.com/office/drawing/2014/main" id="{7B673A31-640A-4216-966E-D210E15EC2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16721" b="-427"/>
          <a:stretch/>
        </p:blipFill>
        <p:spPr>
          <a:xfrm>
            <a:off x="6506025" y="1109743"/>
            <a:ext cx="2626638" cy="1649530"/>
          </a:xfrm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630A1B17-5A4F-4AAD-A2AC-31B573209F3E}"/>
              </a:ext>
            </a:extLst>
          </p:cNvPr>
          <p:cNvSpPr/>
          <p:nvPr/>
        </p:nvSpPr>
        <p:spPr>
          <a:xfrm>
            <a:off x="7977393" y="1893475"/>
            <a:ext cx="94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Kien</a:t>
            </a:r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</a:p>
          <a:p>
            <a:pPr algn="ctr"/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avond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16BA07A-374C-4E15-A3BD-C207B873245D}"/>
              </a:ext>
            </a:extLst>
          </p:cNvPr>
          <p:cNvSpPr/>
          <p:nvPr/>
        </p:nvSpPr>
        <p:spPr>
          <a:xfrm>
            <a:off x="1419772" y="1371600"/>
            <a:ext cx="1552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Soep</a:t>
            </a:r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op</a:t>
            </a:r>
          </a:p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Sinterklaas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812176C-0111-45CA-B1BF-79CCB0BFFD2C}"/>
              </a:ext>
            </a:extLst>
          </p:cNvPr>
          <p:cNvSpPr/>
          <p:nvPr/>
        </p:nvSpPr>
        <p:spPr>
          <a:xfrm>
            <a:off x="7694449" y="4162057"/>
            <a:ext cx="1438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Paaseitjes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verkoop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50" name="Text Placeholder 1049">
            <a:extLst>
              <a:ext uri="{FF2B5EF4-FFF2-40B4-BE49-F238E27FC236}">
                <a16:creationId xmlns:a16="http://schemas.microsoft.com/office/drawing/2014/main" id="{82CF8888-4617-4BB2-B8B2-58B1E9841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3" name="Picture Placeholder 1052">
            <a:extLst>
              <a:ext uri="{FF2B5EF4-FFF2-40B4-BE49-F238E27FC236}">
                <a16:creationId xmlns:a16="http://schemas.microsoft.com/office/drawing/2014/main" id="{306CA698-8C19-4C20-871B-365F1C0A3B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280" r="1280"/>
          <a:stretch>
            <a:fillRect/>
          </a:stretch>
        </p:blipFill>
        <p:spPr/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E8A93CD7-8EBD-46B5-86D9-8B464CD579A8}"/>
              </a:ext>
            </a:extLst>
          </p:cNvPr>
          <p:cNvSpPr/>
          <p:nvPr/>
        </p:nvSpPr>
        <p:spPr>
          <a:xfrm>
            <a:off x="1056975" y="1261745"/>
            <a:ext cx="1609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BBQ op </a:t>
            </a:r>
          </a:p>
          <a:p>
            <a:pPr algn="ctr"/>
            <a:r>
              <a:rPr lang="en-US" sz="2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schoolfeest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59">
        <p:fade/>
      </p:transition>
    </mc:Choice>
    <mc:Fallback xmlns="">
      <p:transition spd="med" advTm="615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6B0A2B-6607-45D8-B6FA-E54A17E3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Heb </a:t>
            </a:r>
            <a:r>
              <a:rPr lang="en-US" sz="7200" b="1" dirty="0">
                <a:solidFill>
                  <a:schemeClr val="accent3"/>
                </a:solidFill>
              </a:rPr>
              <a:t>J</a:t>
            </a:r>
            <a:r>
              <a:rPr lang="en-US" sz="7200" b="1" dirty="0">
                <a:solidFill>
                  <a:schemeClr val="accent4"/>
                </a:solidFill>
              </a:rPr>
              <a:t>I</a:t>
            </a:r>
            <a:r>
              <a:rPr lang="en-US" sz="7200" b="1" dirty="0">
                <a:solidFill>
                  <a:schemeClr val="accent2"/>
                </a:solidFill>
              </a:rPr>
              <a:t>J</a:t>
            </a:r>
            <a:r>
              <a:rPr lang="en-US" sz="7200" b="1" dirty="0"/>
              <a:t> </a:t>
            </a:r>
            <a:r>
              <a:rPr lang="en-US" sz="7200" b="1" dirty="0" err="1"/>
              <a:t>meer</a:t>
            </a:r>
            <a:r>
              <a:rPr lang="en-US" sz="7200" b="1" dirty="0"/>
              <a:t> </a:t>
            </a:r>
            <a:r>
              <a:rPr lang="en-US" sz="7200" b="1" dirty="0" err="1"/>
              <a:t>ideeën</a:t>
            </a:r>
            <a:r>
              <a:rPr lang="en-US" sz="7200" b="1" dirty="0"/>
              <a:t>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F11CD12-1C3A-4002-A69F-67E58E1630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25" b="3025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3639D-8227-4FA2-90DE-65897EAA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/>
          <a:lstStyle/>
          <a:p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!</a:t>
            </a:r>
          </a:p>
          <a:p>
            <a:r>
              <a:rPr lang="en-US" dirty="0" err="1"/>
              <a:t>Laat</a:t>
            </a:r>
            <a:r>
              <a:rPr lang="en-US" dirty="0"/>
              <a:t> van je </a:t>
            </a:r>
            <a:r>
              <a:rPr lang="en-US" dirty="0" err="1"/>
              <a:t>horen</a:t>
            </a:r>
            <a:r>
              <a:rPr lang="en-US" dirty="0"/>
              <a:t>!</a:t>
            </a:r>
          </a:p>
          <a:p>
            <a:r>
              <a:rPr lang="en-US" dirty="0"/>
              <a:t>Help </a:t>
            </a:r>
            <a:r>
              <a:rPr lang="en-US" dirty="0" err="1"/>
              <a:t>ons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         </a:t>
            </a:r>
            <a:r>
              <a:rPr lang="en-US" dirty="0">
                <a:hlinkClick r:id="rId3"/>
              </a:rPr>
              <a:t>ouderraad@de-7sprong.be</a:t>
            </a:r>
            <a:endParaRPr lang="en-US" dirty="0"/>
          </a:p>
        </p:txBody>
      </p:sp>
      <p:pic>
        <p:nvPicPr>
          <p:cNvPr id="4100" name="Picture 4" descr="https://lh3.googleusercontent.com/yD4sdFpZYeDI5RJBS4F-E9Sm8StoojWtBty5t58sx84JrxvGymndPt99FSjdYm173gWfqsZsCYKpnKSyRYdXy1cYFupuKBTSbY48U7cs1epXdZYcD3SVhY8Qli-tyflpaf8bOfDlGGg">
            <a:extLst>
              <a:ext uri="{FF2B5EF4-FFF2-40B4-BE49-F238E27FC236}">
                <a16:creationId xmlns:a16="http://schemas.microsoft.com/office/drawing/2014/main" id="{848C5FED-7A4D-4CBC-8BCB-9DADB739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6200"/>
            <a:ext cx="5238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86">
        <p:fade/>
      </p:transition>
    </mc:Choice>
    <mc:Fallback xmlns="">
      <p:transition spd="med" advTm="408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brengt</a:t>
            </a:r>
            <a:r>
              <a:rPr lang="en-US" dirty="0"/>
              <a:t> het op?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9">
        <p:fade/>
      </p:transition>
    </mc:Choice>
    <mc:Fallback xmlns="">
      <p:transition spd="med" advTm="1409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http://www.w3.org/XML/1998/namespace"/>
    <ds:schemaRef ds:uri="40262f94-9f35-4ac3-9a90-690165a166b7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221</TotalTime>
  <Words>338</Words>
  <Application>Microsoft Office PowerPoint</Application>
  <PresentationFormat>Widescreen</PresentationFormat>
  <Paragraphs>43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Children Friends 16x9</vt:lpstr>
      <vt:lpstr>Word JIJ lid van de Ouderraad</vt:lpstr>
      <vt:lpstr>PowerPoint Presentation</vt:lpstr>
      <vt:lpstr>Wat doen wij?</vt:lpstr>
      <vt:lpstr>Vergaderen? Niet saai met ons!</vt:lpstr>
      <vt:lpstr>Onze geweldige EETDAG</vt:lpstr>
      <vt:lpstr>PowerPoint Presentation</vt:lpstr>
      <vt:lpstr>Nog meer activiteiten…</vt:lpstr>
      <vt:lpstr>Heb JIJ meer ideeën?</vt:lpstr>
      <vt:lpstr>Wat brengt het op?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Woordt JIJ lid van de Ouderraad</dc:title>
  <dc:creator>aau</dc:creator>
  <cp:keywords/>
  <cp:lastModifiedBy>Berte, Martine</cp:lastModifiedBy>
  <cp:revision>26</cp:revision>
  <dcterms:created xsi:type="dcterms:W3CDTF">2022-08-28T19:48:20Z</dcterms:created>
  <dcterms:modified xsi:type="dcterms:W3CDTF">2022-09-12T14:37:12Z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